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40197-E295-460C-91D7-F27D6365778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77EB9-680E-4939-B34D-4B3D707C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1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8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7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3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8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0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C0C8-480B-4352-B78F-67C5CDD9B3B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5D5E9-7BCE-419A-8A1E-A68AE0EC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prstClr val="white"/>
                </a:solidFill>
              </a:rPr>
              <a:t>TransPORTer</a:t>
            </a: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Miscellaneous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3" name="Picture 2" descr="2015 Transporte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25" y="2285772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06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2015-05-04T13:55:40Z</dcterms:created>
  <dcterms:modified xsi:type="dcterms:W3CDTF">2015-06-02T14:32:59Z</dcterms:modified>
</cp:coreProperties>
</file>